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0"/>
  </p:notesMasterIdLst>
  <p:handoutMasterIdLst>
    <p:handoutMasterId r:id="rId31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4338" autoAdjust="0"/>
  </p:normalViewPr>
  <p:slideViewPr>
    <p:cSldViewPr>
      <p:cViewPr varScale="1">
        <p:scale>
          <a:sx n="86" d="100"/>
          <a:sy n="86" d="100"/>
        </p:scale>
        <p:origin x="15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81568"/>
        <c:axId val="-1888640"/>
      </c:scatterChart>
      <c:valAx>
        <c:axId val="-1881568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88640"/>
        <c:crosses val="autoZero"/>
        <c:crossBetween val="midCat"/>
      </c:valAx>
      <c:valAx>
        <c:axId val="-188864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81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59137472"/>
        <c:axId val="-1859140736"/>
      </c:scatterChart>
      <c:valAx>
        <c:axId val="-185913747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59140736"/>
        <c:crosses val="autoZero"/>
        <c:crossBetween val="midCat"/>
      </c:valAx>
      <c:valAx>
        <c:axId val="-18591407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591374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2022-03-09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2022-03-09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stratégique Globalex1 et tactique Localex1</a:t>
            </a:r>
            <a:endParaRPr lang="fr-CA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la probabilité de maintenir OVOLREC jusqu’à la période 10?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stratégique Globalex1 et tactique Localex1</a:t>
            </a:r>
            <a:endParaRPr lang="fr-CA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tactique à ne pas dépasser 80 % de OVOLREC.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67136" y="1866177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Quelle est la probabilité de maintenir OVOLREC jusqu’à la période 10?</a:t>
            </a:r>
            <a:endParaRPr lang="fr-CA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732793" y="4794737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À t’on un gain par rapport à l’exercice 1?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12864</TotalTime>
  <Words>1261</Words>
  <Application>Microsoft Office PowerPoint</Application>
  <PresentationFormat>Grand écran</PresentationFormat>
  <Paragraphs>198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423</cp:revision>
  <cp:lastPrinted>2021-03-10T21:22:00Z</cp:lastPrinted>
  <dcterms:created xsi:type="dcterms:W3CDTF">2012-05-29T17:36:30Z</dcterms:created>
  <dcterms:modified xsi:type="dcterms:W3CDTF">2022-03-09T13:36:01Z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